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17" r:id="rId3"/>
    <p:sldId id="308" r:id="rId4"/>
    <p:sldId id="257" r:id="rId5"/>
    <p:sldId id="258"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277" r:id="rId24"/>
    <p:sldId id="278" r:id="rId25"/>
    <p:sldId id="279" r:id="rId26"/>
    <p:sldId id="280" r:id="rId27"/>
    <p:sldId id="287" r:id="rId28"/>
    <p:sldId id="285" r:id="rId29"/>
    <p:sldId id="288" r:id="rId30"/>
    <p:sldId id="289" r:id="rId31"/>
    <p:sldId id="290" r:id="rId32"/>
    <p:sldId id="291" r:id="rId33"/>
    <p:sldId id="292" r:id="rId34"/>
    <p:sldId id="293" r:id="rId35"/>
    <p:sldId id="294" r:id="rId36"/>
    <p:sldId id="295" r:id="rId37"/>
    <p:sldId id="286" r:id="rId38"/>
    <p:sldId id="282" r:id="rId39"/>
    <p:sldId id="309" r:id="rId40"/>
    <p:sldId id="314" r:id="rId41"/>
    <p:sldId id="297" r:id="rId42"/>
    <p:sldId id="300" r:id="rId43"/>
    <p:sldId id="298" r:id="rId44"/>
    <p:sldId id="299" r:id="rId45"/>
    <p:sldId id="313" r:id="rId46"/>
    <p:sldId id="305" r:id="rId47"/>
    <p:sldId id="306" r:id="rId48"/>
    <p:sldId id="296" r:id="rId49"/>
    <p:sldId id="283" r:id="rId50"/>
    <p:sldId id="302" r:id="rId51"/>
    <p:sldId id="303" r:id="rId52"/>
    <p:sldId id="304" r:id="rId53"/>
    <p:sldId id="301" r:id="rId54"/>
    <p:sldId id="316" r:id="rId55"/>
    <p:sldId id="311" r:id="rId56"/>
    <p:sldId id="312"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000000"/>
    <a:srgbClr val="1D15C5"/>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0"/>
    <p:restoredTop sz="75452"/>
  </p:normalViewPr>
  <p:slideViewPr>
    <p:cSldViewPr snapToGrid="0">
      <p:cViewPr varScale="1">
        <p:scale>
          <a:sx n="85" d="100"/>
          <a:sy n="85" d="100"/>
        </p:scale>
        <p:origin x="18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17/01/2024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three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this module,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53</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17/01/2024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17/01/2024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1.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3.jpe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3.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3.jpeg"/><Relationship Id="rId9"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50" name="Group 49">
            <a:extLst>
              <a:ext uri="{FF2B5EF4-FFF2-40B4-BE49-F238E27FC236}">
                <a16:creationId xmlns:a16="http://schemas.microsoft.com/office/drawing/2014/main" id="{9E8C5956-93CF-1DE0-6543-2AE0A607F11D}"/>
              </a:ext>
            </a:extLst>
          </p:cNvPr>
          <p:cNvGrpSpPr/>
          <p:nvPr/>
        </p:nvGrpSpPr>
        <p:grpSpPr>
          <a:xfrm>
            <a:off x="2364893" y="2672980"/>
            <a:ext cx="2808020" cy="1112271"/>
            <a:chOff x="2364893" y="2672980"/>
            <a:chExt cx="2808020" cy="1112271"/>
          </a:xfrm>
        </p:grpSpPr>
        <p:grpSp>
          <p:nvGrpSpPr>
            <p:cNvPr id="44" name="Group 43">
              <a:extLst>
                <a:ext uri="{FF2B5EF4-FFF2-40B4-BE49-F238E27FC236}">
                  <a16:creationId xmlns:a16="http://schemas.microsoft.com/office/drawing/2014/main" id="{E96379DF-7A3A-B3DD-0E78-58993513585B}"/>
                </a:ext>
              </a:extLst>
            </p:cNvPr>
            <p:cNvGrpSpPr/>
            <p:nvPr/>
          </p:nvGrpSpPr>
          <p:grpSpPr>
            <a:xfrm>
              <a:off x="2364893" y="2871268"/>
              <a:ext cx="2608728" cy="913983"/>
              <a:chOff x="2364893" y="2871268"/>
              <a:chExt cx="2608728" cy="913983"/>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8665D8C1-802C-C20E-B4AD-190FEDA8E6B7}"/>
                  </a:ext>
                </a:extLst>
              </p:cNvPr>
              <p:cNvGrpSpPr/>
              <p:nvPr/>
            </p:nvGrpSpPr>
            <p:grpSpPr>
              <a:xfrm>
                <a:off x="2364893" y="3316890"/>
                <a:ext cx="1921357" cy="468361"/>
                <a:chOff x="2364893" y="3316890"/>
                <a:chExt cx="1921357" cy="468361"/>
              </a:xfrm>
            </p:grpSpPr>
            <p:cxnSp>
              <p:nvCxnSpPr>
                <p:cNvPr id="17" name="Straight Arrow Connector 16">
                  <a:extLst>
                    <a:ext uri="{FF2B5EF4-FFF2-40B4-BE49-F238E27FC236}">
                      <a16:creationId xmlns:a16="http://schemas.microsoft.com/office/drawing/2014/main" id="{90467EF9-12BB-4D9A-63D8-A859280D3165}"/>
                    </a:ext>
                  </a:extLst>
                </p:cNvPr>
                <p:cNvCxnSpPr>
                  <a:cxnSpLocks/>
                </p:cNvCxnSpPr>
                <p:nvPr/>
              </p:nvCxnSpPr>
              <p:spPr>
                <a:xfrm flipH="1">
                  <a:off x="2364893" y="3325413"/>
                  <a:ext cx="1907069" cy="416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03475F-81F4-385B-8B99-10D7B120184B}"/>
                    </a:ext>
                  </a:extLst>
                </p:cNvPr>
                <p:cNvCxnSpPr>
                  <a:cxnSpLocks/>
                  <a:endCxn id="37" idx="7"/>
                </p:cNvCxnSpPr>
                <p:nvPr/>
              </p:nvCxnSpPr>
              <p:spPr>
                <a:xfrm flipH="1">
                  <a:off x="2963285" y="3345687"/>
                  <a:ext cx="1293203" cy="439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B746B2-3C66-C1FF-0D00-F65EA9A4E31C}"/>
                    </a:ext>
                  </a:extLst>
                </p:cNvPr>
                <p:cNvCxnSpPr>
                  <a:cxnSpLocks/>
                  <a:endCxn id="38" idx="7"/>
                </p:cNvCxnSpPr>
                <p:nvPr/>
              </p:nvCxnSpPr>
              <p:spPr>
                <a:xfrm flipH="1">
                  <a:off x="3552378" y="3316890"/>
                  <a:ext cx="733872" cy="462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672980"/>
              <a:ext cx="725701" cy="7257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dissolv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Groups and group projects</a:t>
            </a:r>
          </a:p>
          <a:p>
            <a:r>
              <a:rPr lang="en-BE" dirty="0"/>
              <a:t>Senior Design Competion – Molly Marks visit (09/06)</a:t>
            </a:r>
          </a:p>
        </p:txBody>
      </p:sp>
      <p:pic>
        <p:nvPicPr>
          <p:cNvPr id="5" name="Picture 4" descr="A poster of a group of people&#10;&#10;Description automatically generated">
            <a:extLst>
              <a:ext uri="{FF2B5EF4-FFF2-40B4-BE49-F238E27FC236}">
                <a16:creationId xmlns:a16="http://schemas.microsoft.com/office/drawing/2014/main" id="{F5F7FF04-7889-7A26-AB79-43A3C40AFF8B}"/>
              </a:ext>
            </a:extLst>
          </p:cNvPr>
          <p:cNvPicPr>
            <a:picLocks noChangeAspect="1"/>
          </p:cNvPicPr>
          <p:nvPr/>
        </p:nvPicPr>
        <p:blipFill>
          <a:blip r:embed="rId3"/>
          <a:stretch>
            <a:fillRect/>
          </a:stretch>
        </p:blipFill>
        <p:spPr>
          <a:xfrm>
            <a:off x="3192977" y="2171701"/>
            <a:ext cx="4010703" cy="4351338"/>
          </a:xfrm>
          <a:prstGeom prst="rect">
            <a:avLst/>
          </a:prstGeom>
        </p:spPr>
      </p:pic>
    </p:spTree>
    <p:extLst>
      <p:ext uri="{BB962C8B-B14F-4D97-AF65-F5344CB8AC3E}">
        <p14:creationId xmlns:p14="http://schemas.microsoft.com/office/powerpoint/2010/main" val="22859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828148" y="4948378"/>
            <a:ext cx="3833484" cy="1815882"/>
          </a:xfrm>
          <a:prstGeom prst="rect">
            <a:avLst/>
          </a:prstGeom>
          <a:no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(&gt;85)</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p:txBody>
      </p:sp>
    </p:spTree>
    <p:extLst>
      <p:ext uri="{BB962C8B-B14F-4D97-AF65-F5344CB8AC3E}">
        <p14:creationId xmlns:p14="http://schemas.microsoft.com/office/powerpoint/2010/main" val="163630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33688</TotalTime>
  <Words>6937</Words>
  <Application>Microsoft Macintosh PowerPoint</Application>
  <PresentationFormat>Widescreen</PresentationFormat>
  <Paragraphs>735</Paragraphs>
  <Slides>56</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Calibri Light</vt:lpstr>
      <vt:lpstr>Menlo</vt:lpstr>
      <vt:lpstr>OpenSans</vt:lpstr>
      <vt:lpstr>Source Sans Pro</vt:lpstr>
      <vt:lpstr>Times New Roman</vt:lpstr>
      <vt:lpstr>Wingdings</vt:lpstr>
      <vt:lpstr>Office Theme</vt:lpstr>
      <vt:lpstr>Git and GitHub</vt:lpstr>
      <vt:lpstr>Git and GitHub</vt:lpstr>
      <vt:lpstr>Anouncements</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Project – Pull requests and reviews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182</cp:revision>
  <dcterms:created xsi:type="dcterms:W3CDTF">2022-12-01T21:47:15Z</dcterms:created>
  <dcterms:modified xsi:type="dcterms:W3CDTF">2024-01-18T19:30:04Z</dcterms:modified>
</cp:coreProperties>
</file>